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5" r:id="rId6"/>
    <p:sldId id="267" r:id="rId7"/>
    <p:sldId id="268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</p14:sldIdLst>
        </p14:section>
        <p14:section name="제목 없는 구역" id="{DC430B1D-82DD-4EEB-841F-048286316453}">
          <p14:sldIdLst>
            <p14:sldId id="266"/>
            <p14:sldId id="258"/>
            <p14:sldId id="265"/>
            <p14:sldId id="267"/>
            <p14:sldId id="268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7493C9"/>
    <a:srgbClr val="8FAADC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3944-7274-465E-8180-197F4D447EBA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BF8-31CF-47DA-A010-7510113A1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1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1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~~</a:t>
            </a:r>
            <a:r>
              <a:rPr lang="ko-KR" altLang="en-US" dirty="0"/>
              <a:t>다</a:t>
            </a:r>
            <a:r>
              <a:rPr lang="en-US" altLang="ko-KR" dirty="0"/>
              <a:t>. ~~</a:t>
            </a:r>
            <a:r>
              <a:rPr lang="ko-KR" altLang="en-US" dirty="0"/>
              <a:t>습니다</a:t>
            </a:r>
            <a:r>
              <a:rPr lang="en-US" altLang="ko-KR" dirty="0"/>
              <a:t>. </a:t>
            </a:r>
            <a:r>
              <a:rPr lang="ko-KR" altLang="en-US" dirty="0"/>
              <a:t>이거는 개발 과정에만 </a:t>
            </a:r>
            <a:r>
              <a:rPr lang="ko-KR" altLang="en-US" dirty="0" err="1"/>
              <a:t>쓰셈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C1BF8-31CF-47DA-A010-7510113A1A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EscapeFr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pathfinding-researc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0325/Digitech_Company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Proffeine0327/slime-defen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feine0327/TowerDefense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진행하였던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 박스를 부숴서 자신을 강화하며 최대한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Dictionary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좀비의 행동과 수명을 관리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최적화를 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kim-jeo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D50EF6-32EA-49EE-A0DC-F1459D4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9" y="134673"/>
            <a:ext cx="1106008" cy="1956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96DC8C-1D70-4292-9F7E-58E33F75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58" y="122860"/>
            <a:ext cx="1094446" cy="1956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0A216D-2F10-4B3A-A4A0-E81449244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31" y="134673"/>
            <a:ext cx="1117450" cy="1956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9224B-C312-4E0B-BDBF-975F5D77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05" y="2232913"/>
            <a:ext cx="2612554" cy="45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</a:p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제작하였던 공포게임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각 층의 공략 방법 힌트를 사용자가 가진 카메라로 얻으면서 </a:t>
            </a:r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탈출하는게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목적이다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게임에서 영감을 받아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화면에 카메라로 아이템을 찍어서 얻으면 좋겠다는 생각으로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시도해본 프로젝트이다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 부분을 담당하였다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57062" y="446454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게임에 더욱 공포스러운 연출을 부각하기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Graph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 및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URP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진행한 프로젝트여서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URP render feature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제작하여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#Shader graph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FF224-554B-4843-BFDC-1E47437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20" y="31638"/>
            <a:ext cx="2985804" cy="1664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3AF2C1-4D11-4C6A-9439-3F66B2A7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46" y="1285721"/>
            <a:ext cx="2791537" cy="1557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F6C105-8657-4C72-9E0A-EA8AE210C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779" y="2910557"/>
            <a:ext cx="2856314" cy="39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ko-KR" altLang="en-US" sz="36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프로젝트 설명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게임에 적용하기 위해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연구를 목적으로 만든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기존에 알고 있었던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알고리즘에 대하여 호기심을 가지게 되었고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코드를 구현하여 성능을 비교해 보았다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090446"/>
            <a:ext cx="4042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Astar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JPS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0" y="5950310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2F751-8E3C-4A6A-846C-9468E671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28" y="122860"/>
            <a:ext cx="3411182" cy="1833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2CF4DA-F42D-4117-95F3-929AD676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28" y="2054275"/>
            <a:ext cx="3395582" cy="182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F313B-2394-43F3-BD76-F14ADCBA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8" y="4052911"/>
            <a:ext cx="3597379" cy="2629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1D770-C233-4B8A-8500-6703B80EE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36" y="3879400"/>
            <a:ext cx="3373406" cy="2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8000">
              <a:schemeClr val="bg1"/>
            </a:gs>
            <a:gs pos="62000">
              <a:srgbClr val="FBF5E1"/>
            </a:gs>
            <a:gs pos="100000">
              <a:schemeClr val="accent4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0957718" y="177963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ln w="12700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9829800" y="1073438"/>
            <a:ext cx="224244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n w="9525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ln w="9525">
                <a:noFill/>
              </a:ln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2006. 03. 27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8546210" y="3199239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00B050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pPr algn="r"/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r"/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519810" y="1761359"/>
            <a:ext cx="356700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디지텍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컴퍼니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135503-F1D4-48C4-9B00-B013C33627D6}"/>
              </a:ext>
            </a:extLst>
          </p:cNvPr>
          <p:cNvCxnSpPr>
            <a:cxnSpLocks/>
          </p:cNvCxnSpPr>
          <p:nvPr/>
        </p:nvCxnSpPr>
        <p:spPr>
          <a:xfrm flipH="1">
            <a:off x="119760" y="914400"/>
            <a:ext cx="1187221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9F7F12-0584-4558-9F74-58AC2BC52F0D}"/>
              </a:ext>
            </a:extLst>
          </p:cNvPr>
          <p:cNvSpPr txBox="1"/>
          <p:nvPr/>
        </p:nvSpPr>
        <p:spPr>
          <a:xfrm>
            <a:off x="417309" y="1003213"/>
            <a:ext cx="1127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 w="12700">
                  <a:noFill/>
                </a:ln>
                <a:solidFill>
                  <a:srgbClr val="00B050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Digitech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Company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17866" y="3049119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졸업작품으로 발표하기 위해 만드는 프로젝트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수익을 달성하기 위하여 위험한 던전에서 물건을 줍는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쉽게 제작하기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아이콘을 자동으로 제작하는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UniRx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호출할 때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boxing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 생기는 것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막기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struct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 </a:t>
            </a:r>
            <a:r>
              <a:rPr lang="en-US" altLang="ko-KR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IEquatable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override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중도 입장을 구현하기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Request -&gt; Response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관계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짜서 서버를 설계해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멀티플레이를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아이템의 애니메이션을 유연하게 적용하기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IK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사용하는 애니메이션 구조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설계하였다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https://github.com/miro0325/Digitech_Company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기지 안쪽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0872A6-4553-4636-A10A-99D3AB9E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53" y="348901"/>
            <a:ext cx="3306036" cy="1847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B9D27-28B4-4970-9CBE-F033C3EC3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44" y="424559"/>
            <a:ext cx="3344619" cy="1847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36A05-C2D3-4A88-8404-AF2CBBB8A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794" y="2675013"/>
            <a:ext cx="3308103" cy="1847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7C309-7450-4B79-BDBA-BD69F0B16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73" y="2684717"/>
            <a:ext cx="3308967" cy="1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Slime Defense</a:t>
            </a:r>
            <a:endParaRPr lang="ko-KR" altLang="en-US" sz="40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43183" y="2796620"/>
            <a:ext cx="4581217" cy="35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  <a:endParaRPr lang="en-US" altLang="ko-KR" sz="1600" dirty="0"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 출시를 목적으로 만들던 디펜스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동일 레벨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타입의 다른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융합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 제거 등의 전략적 선택으로 스테이지를 클리어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그리드를 더욱 쉽게 제작하기 위하여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맵의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정보를 받아와 그리드를 제작할 수 있는  도구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슬라임들의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스킬을 쉽게 교체하기 위하여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Strategy Pattern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과 </a:t>
            </a:r>
            <a:r>
              <a:rPr lang="en-US" altLang="ko-KR" sz="1200" b="1" dirty="0"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Activator</a:t>
            </a:r>
            <a:r>
              <a:rPr lang="ko-KR" altLang="en-US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이용하여 동적으로 스킬을 넣을 수 있게 구현하였다</a:t>
            </a:r>
            <a:r>
              <a:rPr lang="en-US" altLang="ko-KR" sz="1200" b="1" dirty="0"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슬라임의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쉽게 하기 위하여 </a:t>
            </a:r>
            <a:r>
              <a:rPr lang="en-US" altLang="ko-KR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Pattern</a:t>
            </a:r>
            <a:r>
              <a:rPr lang="ko-KR" altLang="en-US" sz="12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이용한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설계 하였다</a:t>
            </a:r>
            <a:r>
              <a:rPr lang="en-US" altLang="ko-KR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37D498-EFCD-4F54-88B5-77FEB4B5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12" y="396575"/>
            <a:ext cx="3306532" cy="18471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114C6-2DBC-4211-9E71-08EDE20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08" y="2652953"/>
            <a:ext cx="3306526" cy="1862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72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디테일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선택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58D6AD2A-ABDE-4D43-A971-9D2C163C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51" y="396575"/>
            <a:ext cx="3311508" cy="184712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385A0A-A5F5-4BCE-B920-410204AC8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49" y="2644246"/>
            <a:ext cx="3329140" cy="1867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16AF01D-7315-4EFC-B7CB-51291A5AE252}"/>
              </a:ext>
            </a:extLst>
          </p:cNvPr>
          <p:cNvSpPr txBox="1"/>
          <p:nvPr/>
        </p:nvSpPr>
        <p:spPr>
          <a:xfrm>
            <a:off x="5215465" y="4963049"/>
            <a:ext cx="678774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7"/>
              </a:rPr>
              <a:t>https://github.com/Proffeine0327/slime-defense</a:t>
            </a:r>
            <a:endParaRPr lang="en-US" altLang="ko-KR" sz="1400" dirty="0">
              <a:ln w="12700">
                <a:noFill/>
              </a:ln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3054445"/>
            <a:ext cx="4581217" cy="30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연습작으로서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</a:t>
            </a:r>
            <a:r>
              <a:rPr lang="ko-KR" altLang="en-US" sz="1200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배치 및 아이템을 사용하여 적으로부터 메인 타워를 지키는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엑셀로 맵 시트를 만든 후에 엑셀파일을 외우는 것이 더 효율적이었기에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엑셀 시트를 읽어서 </a:t>
            </a:r>
            <a:r>
              <a:rPr lang="ko-KR" altLang="en-US" sz="1200" dirty="0" err="1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맵을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만드는 툴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제작하였다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3D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리소스가 부족하였기에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2.5D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형식으로 게임을 구성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게임이 조금 더 화사하게 보이기 위하여 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기능대회에서 쓸 수 있는 간단한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Bloom Shader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작성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타워디펜스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3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정비소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인게임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스테이지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BB95E6-0DAA-416E-A851-46F3A073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91" y="504934"/>
            <a:ext cx="2929043" cy="1638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E28F89-682D-4A82-B685-AA87C790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4" y="535467"/>
            <a:ext cx="2929042" cy="1643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48545-6198-422D-B08A-868F34544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84" y="2796206"/>
            <a:ext cx="2929041" cy="1627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A4849B-B15B-4DDA-978C-B7ABB6C4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91" y="2799724"/>
            <a:ext cx="2929043" cy="1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82260D-5876-4AE9-A392-465C734BC982}"/>
              </a:ext>
            </a:extLst>
          </p:cNvPr>
          <p:cNvSpPr/>
          <p:nvPr/>
        </p:nvSpPr>
        <p:spPr>
          <a:xfrm>
            <a:off x="0" y="6645677"/>
            <a:ext cx="12192000" cy="1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131876" y="20015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40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131191" y="2885938"/>
            <a:ext cx="4581217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설명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기능대회에 출전하기위해 연습한 레이싱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상대보다 먼저 결승선에 들어가면 승리하는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돈으로 기체를 업그레이드하면서 적절하게 아이템을 얻어 승리하면 되는 게임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</a:t>
            </a:r>
            <a:r>
              <a:rPr lang="ko-KR" altLang="en-US" sz="16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1600" dirty="0"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활용 기술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대회에서도 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Tween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사용하기 위하여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Static Class Extension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을 사용하여 구현하였다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Wheel Collider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의 단점인 스크립트가 복잡해 진다는 점을 </a:t>
            </a:r>
            <a:r>
              <a:rPr lang="en-US" altLang="ko-KR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Sphere Collider</a:t>
            </a:r>
            <a:r>
              <a:rPr lang="ko-KR" altLang="en-US" sz="1200" dirty="0">
                <a:ln w="9525">
                  <a:noFill/>
                </a:ln>
                <a:solidFill>
                  <a:srgbClr val="A7E2FF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를 사용</a:t>
            </a:r>
            <a:r>
              <a:rPr lang="ko-KR" altLang="en-US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하여 해결하였다</a:t>
            </a:r>
            <a:r>
              <a:rPr lang="en-US" altLang="ko-KR" sz="1200" dirty="0">
                <a:ln w="9525">
                  <a:noFill/>
                </a:ln>
                <a:solidFill>
                  <a:schemeClr val="bg1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5286374" y="4958171"/>
            <a:ext cx="678775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Github : </a:t>
            </a:r>
            <a:r>
              <a:rPr lang="en-US" altLang="ko-KR" sz="14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3"/>
              </a:rPr>
              <a:t>https://github.com/Proffeine0327/TowerDefense</a:t>
            </a:r>
            <a:endParaRPr lang="en-US" altLang="ko-KR" sz="14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148841" y="1121044"/>
            <a:ext cx="91796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</a:t>
            </a:r>
            <a:endParaRPr lang="en-US" altLang="ko-KR" sz="1200" dirty="0">
              <a:ln w="12700">
                <a:noFill/>
              </a:ln>
              <a:solidFill>
                <a:srgbClr val="A7E2FF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 algn="dist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rgbClr val="A7E2FF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986783" y="1129395"/>
            <a:ext cx="21052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148840" y="569206"/>
            <a:ext cx="3516506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  </a:t>
            </a:r>
            <a:r>
              <a:rPr lang="en-US" altLang="ko-KR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3E62BD-7D96-4363-9A18-A304EFDAE2A3}"/>
              </a:ext>
            </a:extLst>
          </p:cNvPr>
          <p:cNvCxnSpPr>
            <a:cxnSpLocks/>
          </p:cNvCxnSpPr>
          <p:nvPr/>
        </p:nvCxnSpPr>
        <p:spPr>
          <a:xfrm>
            <a:off x="5086350" y="153070"/>
            <a:ext cx="0" cy="63048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124F9F-7918-43A3-B3DB-E10F3F99E3F3}"/>
              </a:ext>
            </a:extLst>
          </p:cNvPr>
          <p:cNvCxnSpPr>
            <a:cxnSpLocks/>
          </p:cNvCxnSpPr>
          <p:nvPr/>
        </p:nvCxnSpPr>
        <p:spPr>
          <a:xfrm flipV="1">
            <a:off x="214225" y="948132"/>
            <a:ext cx="4672103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058311-0D13-4989-A7C2-031503D786E0}"/>
              </a:ext>
            </a:extLst>
          </p:cNvPr>
          <p:cNvSpPr txBox="1"/>
          <p:nvPr/>
        </p:nvSpPr>
        <p:spPr>
          <a:xfrm>
            <a:off x="5251099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 게임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F003C6-B315-40EB-94E4-57C920401035}"/>
              </a:ext>
            </a:extLst>
          </p:cNvPr>
          <p:cNvSpPr txBox="1"/>
          <p:nvPr/>
        </p:nvSpPr>
        <p:spPr>
          <a:xfrm>
            <a:off x="8744986" y="2233252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타워 선택 시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A8702-7BCC-4AB4-98F1-B1EAFF9A8468}"/>
              </a:ext>
            </a:extLst>
          </p:cNvPr>
          <p:cNvSpPr txBox="1"/>
          <p:nvPr/>
        </p:nvSpPr>
        <p:spPr>
          <a:xfrm>
            <a:off x="5251099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타이틀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9C8BE-595E-46CC-A908-A170AF87C555}"/>
              </a:ext>
            </a:extLst>
          </p:cNvPr>
          <p:cNvSpPr txBox="1"/>
          <p:nvPr/>
        </p:nvSpPr>
        <p:spPr>
          <a:xfrm>
            <a:off x="8744985" y="4531773"/>
            <a:ext cx="33291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랭킹</a:t>
            </a:r>
            <a:endParaRPr lang="en-US" altLang="ko-KR" sz="1200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D2905F-8B28-4EE0-9709-DB1F0A8FD2F5}"/>
              </a:ext>
            </a:extLst>
          </p:cNvPr>
          <p:cNvCxnSpPr>
            <a:cxnSpLocks/>
          </p:cNvCxnSpPr>
          <p:nvPr/>
        </p:nvCxnSpPr>
        <p:spPr>
          <a:xfrm flipV="1">
            <a:off x="5286373" y="4935159"/>
            <a:ext cx="6762444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A9E4196-046F-41E9-BA6A-3303DE4B6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r="7000"/>
          <a:stretch/>
        </p:blipFill>
        <p:spPr>
          <a:xfrm>
            <a:off x="5460291" y="409218"/>
            <a:ext cx="2929043" cy="18306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08ADEE-A16E-4CDD-B30B-B33437587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" r="7000"/>
          <a:stretch/>
        </p:blipFill>
        <p:spPr>
          <a:xfrm>
            <a:off x="8954178" y="383829"/>
            <a:ext cx="2969666" cy="1856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C174-FDE1-464C-87C2-3CC409D7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293" y="2781023"/>
            <a:ext cx="2929041" cy="1642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81429-A6D7-4F58-9987-66C3BF506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959" y="2781023"/>
            <a:ext cx="2983885" cy="16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지방기능경기대회를 나가기 위하여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자동차를 업그레이드 하고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장애물을 피하여 상대보다 먼저 결승선에 도달하면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Wheel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복잡함을 해소하기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Static class extension, Lerp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간단하게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System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지방기능 경기대회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레이싱 게임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88CB22-0D91-4F4C-854D-9C81D3BC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" r="3055"/>
          <a:stretch/>
        </p:blipFill>
        <p:spPr>
          <a:xfrm>
            <a:off x="3808220" y="204102"/>
            <a:ext cx="2902681" cy="165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2EB0B4-7C2B-483D-BB82-5DAB7AE15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" r="3983"/>
          <a:stretch/>
        </p:blipFill>
        <p:spPr>
          <a:xfrm>
            <a:off x="5077961" y="1318370"/>
            <a:ext cx="2902681" cy="1684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D778B8-86A1-4C5E-9128-92B6265F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20" y="3185144"/>
            <a:ext cx="4127412" cy="36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</a:p>
          <a:p>
            <a:r>
              <a:rPr lang="ko-KR" altLang="en-US" sz="3600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72B-36E1-4363-9C40-AB60EBC048C1}"/>
              </a:ext>
            </a:extLst>
          </p:cNvPr>
          <p:cNvSpPr txBox="1"/>
          <p:nvPr/>
        </p:nvSpPr>
        <p:spPr>
          <a:xfrm>
            <a:off x="8066052" y="25360"/>
            <a:ext cx="40425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프로그래머와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디자이너를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Pair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짝지어서 진행하였던 프로젝트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강화 능력을 레퍼런스</a:t>
            </a: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삼아서 만든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적을 잡아서 총과 능력을 업그레이드 해서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분까지 버티면 되는 게임이다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11E4C-C013-41ED-8C74-97563486DDD7}"/>
              </a:ext>
            </a:extLst>
          </p:cNvPr>
          <p:cNvSpPr txBox="1"/>
          <p:nvPr/>
        </p:nvSpPr>
        <p:spPr>
          <a:xfrm>
            <a:off x="8075042" y="3581401"/>
            <a:ext cx="4042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활용 기술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게임을 빠르게 완성하기 위하여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Scriptable Object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Prefab System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적극 활용</a:t>
            </a:r>
          </a:p>
          <a:p>
            <a:endParaRPr lang="ko-KR" altLang="en-US" dirty="0"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- Singleton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유연성과 결합도에 관련된 문제를 해결하기 위하여</a:t>
            </a:r>
          </a:p>
          <a:p>
            <a:r>
              <a:rPr lang="en-US" altLang="ko-KR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 Locator </a:t>
            </a:r>
            <a:r>
              <a:rPr lang="ko-KR" altLang="en-US" dirty="0"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패턴을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1359B-740E-46A3-BCC0-84AE8B181CC4}"/>
              </a:ext>
            </a:extLst>
          </p:cNvPr>
          <p:cNvSpPr txBox="1"/>
          <p:nvPr/>
        </p:nvSpPr>
        <p:spPr>
          <a:xfrm>
            <a:off x="74420" y="1285721"/>
            <a:ext cx="342125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ko-KR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Proffe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9CB5-41D2-4453-A067-92477C2D6A31}"/>
              </a:ext>
            </a:extLst>
          </p:cNvPr>
          <p:cNvSpPr txBox="1"/>
          <p:nvPr/>
        </p:nvSpPr>
        <p:spPr>
          <a:xfrm>
            <a:off x="74420" y="2160576"/>
            <a:ext cx="120014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DE6B1-D246-494C-BEA0-2E03A47FD811}"/>
              </a:ext>
            </a:extLst>
          </p:cNvPr>
          <p:cNvSpPr txBox="1"/>
          <p:nvPr/>
        </p:nvSpPr>
        <p:spPr>
          <a:xfrm>
            <a:off x="1144949" y="2160576"/>
            <a:ext cx="210527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PC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C102A-BC2B-4BE1-AB4C-C53A7ABEBA5E}"/>
              </a:ext>
            </a:extLst>
          </p:cNvPr>
          <p:cNvSpPr txBox="1"/>
          <p:nvPr/>
        </p:nvSpPr>
        <p:spPr>
          <a:xfrm>
            <a:off x="-20830" y="6398643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 #</a:t>
            </a:r>
            <a:r>
              <a:rPr lang="ko-KR" altLang="en-US" dirty="0" err="1">
                <a:ln w="12700">
                  <a:noFill/>
                </a:ln>
                <a:solidFill>
                  <a:schemeClr val="bg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뱀서라이크</a:t>
            </a:r>
            <a:endParaRPr lang="ko-KR" altLang="en-US" dirty="0">
              <a:ln w="12700">
                <a:noFill/>
              </a:ln>
              <a:solidFill>
                <a:schemeClr val="bg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CE817F-5260-461C-B9A5-4E8BBBAA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20" y="115862"/>
            <a:ext cx="2898253" cy="1607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AF8CA-D0DE-4F46-A9F2-C72CCF41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19" y="1188736"/>
            <a:ext cx="3119033" cy="17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B01E4C-FC53-4224-9B5E-0F7AF4C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39" y="2999670"/>
            <a:ext cx="2840384" cy="37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1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1203</Words>
  <Application>Microsoft Office PowerPoint</Application>
  <PresentationFormat>와이드스크린</PresentationFormat>
  <Paragraphs>309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485</cp:revision>
  <dcterms:created xsi:type="dcterms:W3CDTF">2024-04-10T23:02:10Z</dcterms:created>
  <dcterms:modified xsi:type="dcterms:W3CDTF">2024-06-13T10:12:26Z</dcterms:modified>
</cp:coreProperties>
</file>